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31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0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13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91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9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34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37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06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10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0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11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DAB7-D443-430C-90D0-C8B8503232BA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808D-7E50-4B1C-8FFA-ACCBC5EDD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97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36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46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0"/>
            <a:ext cx="1215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92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72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75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43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2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1" y="-1"/>
            <a:ext cx="12173747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19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0" y="-1"/>
            <a:ext cx="12173749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66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Pascalle Lepas</dc:creator>
  <cp:lastModifiedBy>Rusty</cp:lastModifiedBy>
  <cp:revision>2</cp:revision>
  <dcterms:created xsi:type="dcterms:W3CDTF">2015-04-14T15:41:29Z</dcterms:created>
  <dcterms:modified xsi:type="dcterms:W3CDTF">2016-02-03T14:07:59Z</dcterms:modified>
</cp:coreProperties>
</file>