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6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3311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409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913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4915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999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734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2373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5068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810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5081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1111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6DAB7-D443-430C-90D0-C8B8503232BA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B808D-7E50-4B1C-8FFA-ACCBC5EDD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28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3977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2366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3466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5929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7729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1755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9434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1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-1"/>
            <a:ext cx="12173747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619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49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7664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Pascalle Lepas</dc:creator>
  <cp:lastModifiedBy>Rusty</cp:lastModifiedBy>
  <cp:revision>2</cp:revision>
  <dcterms:created xsi:type="dcterms:W3CDTF">2015-04-14T15:41:29Z</dcterms:created>
  <dcterms:modified xsi:type="dcterms:W3CDTF">2016-02-03T14:07:59Z</dcterms:modified>
</cp:coreProperties>
</file>