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6" r:id="rId8"/>
    <p:sldId id="263" r:id="rId9"/>
    <p:sldId id="262" r:id="rId10"/>
    <p:sldId id="261" r:id="rId11"/>
    <p:sldId id="267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78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5ADEB-B835-4A1C-B045-FB817FB90608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66F76-9E53-4CFD-8106-BDC42FD3C9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250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5ADEB-B835-4A1C-B045-FB817FB90608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66F76-9E53-4CFD-8106-BDC42FD3C9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97930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5ADEB-B835-4A1C-B045-FB817FB90608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66F76-9E53-4CFD-8106-BDC42FD3C9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14681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5ADEB-B835-4A1C-B045-FB817FB90608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66F76-9E53-4CFD-8106-BDC42FD3C9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3380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5ADEB-B835-4A1C-B045-FB817FB90608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66F76-9E53-4CFD-8106-BDC42FD3C9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70609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5ADEB-B835-4A1C-B045-FB817FB90608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66F76-9E53-4CFD-8106-BDC42FD3C9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85746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5ADEB-B835-4A1C-B045-FB817FB90608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66F76-9E53-4CFD-8106-BDC42FD3C9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96704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5ADEB-B835-4A1C-B045-FB817FB90608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66F76-9E53-4CFD-8106-BDC42FD3C9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97797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5ADEB-B835-4A1C-B045-FB817FB90608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66F76-9E53-4CFD-8106-BDC42FD3C9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74739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5ADEB-B835-4A1C-B045-FB817FB90608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66F76-9E53-4CFD-8106-BDC42FD3C9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59592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5ADEB-B835-4A1C-B045-FB817FB90608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66F76-9E53-4CFD-8106-BDC42FD3C9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3087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5ADEB-B835-4A1C-B045-FB817FB90608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66F76-9E53-4CFD-8106-BDC42FD3C9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7947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0" y="-1"/>
            <a:ext cx="12173749" cy="686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1460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1" y="0"/>
            <a:ext cx="121554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66935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1" y="0"/>
            <a:ext cx="121554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928456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0" y="-1"/>
            <a:ext cx="12173749" cy="686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26756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0" y="-1"/>
            <a:ext cx="12173749" cy="686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4535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0" y="-1"/>
            <a:ext cx="12173749" cy="686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85613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1" y="-1"/>
            <a:ext cx="12173747" cy="686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98708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1" y="-1"/>
            <a:ext cx="12173747" cy="686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31168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1" y="-1"/>
            <a:ext cx="12173747" cy="686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7209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1" y="0"/>
            <a:ext cx="121554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397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1" y="0"/>
            <a:ext cx="121554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0093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0" y="-1"/>
            <a:ext cx="12173749" cy="686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26154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9856</TotalTime>
  <Words>0</Words>
  <Application>Microsoft Office PowerPoint</Application>
  <PresentationFormat>Custom</PresentationFormat>
  <Paragraphs>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Pascalle Lepas</dc:creator>
  <cp:lastModifiedBy>Rusty</cp:lastModifiedBy>
  <cp:revision>7</cp:revision>
  <dcterms:created xsi:type="dcterms:W3CDTF">2015-04-17T16:55:38Z</dcterms:created>
  <dcterms:modified xsi:type="dcterms:W3CDTF">2016-02-03T14:07:40Z</dcterms:modified>
</cp:coreProperties>
</file>