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3" r:id="rId9"/>
    <p:sldId id="262" r:id="rId10"/>
    <p:sldId id="261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DEB-B835-4A1C-B045-FB817FB906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F76-9E53-4CFD-8106-BDC42FD3C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5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DEB-B835-4A1C-B045-FB817FB906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F76-9E53-4CFD-8106-BDC42FD3C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93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DEB-B835-4A1C-B045-FB817FB906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F76-9E53-4CFD-8106-BDC42FD3C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68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DEB-B835-4A1C-B045-FB817FB906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F76-9E53-4CFD-8106-BDC42FD3C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38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DEB-B835-4A1C-B045-FB817FB906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F76-9E53-4CFD-8106-BDC42FD3C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60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DEB-B835-4A1C-B045-FB817FB906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F76-9E53-4CFD-8106-BDC42FD3C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74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DEB-B835-4A1C-B045-FB817FB906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F76-9E53-4CFD-8106-BDC42FD3C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7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DEB-B835-4A1C-B045-FB817FB906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F76-9E53-4CFD-8106-BDC42FD3C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779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DEB-B835-4A1C-B045-FB817FB906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F76-9E53-4CFD-8106-BDC42FD3C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73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DEB-B835-4A1C-B045-FB817FB906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F76-9E53-4CFD-8106-BDC42FD3C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959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DEB-B835-4A1C-B045-FB817FB906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F76-9E53-4CFD-8106-BDC42FD3C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08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5ADEB-B835-4A1C-B045-FB817FB906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66F76-9E53-4CFD-8106-BDC42FD3C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94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46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" y="0"/>
            <a:ext cx="12155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693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" y="0"/>
            <a:ext cx="12155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84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675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3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61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" y="-1"/>
            <a:ext cx="12173747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70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" y="-1"/>
            <a:ext cx="12173747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16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" y="-1"/>
            <a:ext cx="12173747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20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" y="0"/>
            <a:ext cx="1215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9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" y="0"/>
            <a:ext cx="1215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09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154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9856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Pascalle Lepas</dc:creator>
  <cp:lastModifiedBy>Rusty</cp:lastModifiedBy>
  <cp:revision>7</cp:revision>
  <dcterms:created xsi:type="dcterms:W3CDTF">2015-04-17T16:55:38Z</dcterms:created>
  <dcterms:modified xsi:type="dcterms:W3CDTF">2016-02-03T14:07:40Z</dcterms:modified>
</cp:coreProperties>
</file>