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26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7D457-B708-4797-8CEA-4BD8B7C3ECA7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FD6C-7624-4236-B648-6EA7705581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9574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7D457-B708-4797-8CEA-4BD8B7C3ECA7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FD6C-7624-4236-B648-6EA7705581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237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7D457-B708-4797-8CEA-4BD8B7C3ECA7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FD6C-7624-4236-B648-6EA7705581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3959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7D457-B708-4797-8CEA-4BD8B7C3ECA7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FD6C-7624-4236-B648-6EA7705581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96092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7D457-B708-4797-8CEA-4BD8B7C3ECA7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FD6C-7624-4236-B648-6EA7705581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0540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7D457-B708-4797-8CEA-4BD8B7C3ECA7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FD6C-7624-4236-B648-6EA7705581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8057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7D457-B708-4797-8CEA-4BD8B7C3ECA7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FD6C-7624-4236-B648-6EA7705581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8927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7D457-B708-4797-8CEA-4BD8B7C3ECA7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FD6C-7624-4236-B648-6EA7705581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2563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7D457-B708-4797-8CEA-4BD8B7C3ECA7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FD6C-7624-4236-B648-6EA7705581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7713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7D457-B708-4797-8CEA-4BD8B7C3ECA7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FD6C-7624-4236-B648-6EA7705581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0681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7D457-B708-4797-8CEA-4BD8B7C3ECA7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FD6C-7624-4236-B648-6EA7705581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6688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7D457-B708-4797-8CEA-4BD8B7C3ECA7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3FD6C-7624-4236-B648-6EA7705581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4125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1" y="0"/>
            <a:ext cx="121554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1982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1" y="0"/>
            <a:ext cx="121554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7218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1" y="0"/>
            <a:ext cx="121554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2988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1" y="0"/>
            <a:ext cx="121554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5319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1" y="0"/>
            <a:ext cx="121554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8582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1" y="0"/>
            <a:ext cx="121554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4822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0" y="-1"/>
            <a:ext cx="12173749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14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0" y="-1"/>
            <a:ext cx="12173749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5917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0" y="-1"/>
            <a:ext cx="12173749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5001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Custom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Pascalle Lepas</dc:creator>
  <cp:lastModifiedBy>Rusty</cp:lastModifiedBy>
  <cp:revision>2</cp:revision>
  <dcterms:created xsi:type="dcterms:W3CDTF">2015-06-19T19:29:16Z</dcterms:created>
  <dcterms:modified xsi:type="dcterms:W3CDTF">2016-02-03T14:06:56Z</dcterms:modified>
</cp:coreProperties>
</file>