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5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95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0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54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05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92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56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71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6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68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D457-B708-4797-8CEA-4BD8B7C3ECA7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FD6C-7624-4236-B648-6EA770558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1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8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2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98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31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58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82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91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00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Pascalle Lepas</dc:creator>
  <cp:lastModifiedBy>Rusty</cp:lastModifiedBy>
  <cp:revision>2</cp:revision>
  <dcterms:created xsi:type="dcterms:W3CDTF">2015-06-19T19:29:16Z</dcterms:created>
  <dcterms:modified xsi:type="dcterms:W3CDTF">2016-02-03T14:06:56Z</dcterms:modified>
</cp:coreProperties>
</file>